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sldIdLst>
    <p:sldId id="256" r:id="rId2"/>
    <p:sldId id="257" r:id="rId3"/>
    <p:sldId id="258" r:id="rId4"/>
    <p:sldId id="260" r:id="rId5"/>
    <p:sldId id="259" r:id="rId6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4472C4"/>
    <a:srgbClr val="E0144C"/>
    <a:srgbClr val="FF8021"/>
    <a:srgbClr val="5DCEAF"/>
    <a:srgbClr val="A7EA52"/>
    <a:srgbClr val="5ECCF3"/>
    <a:srgbClr val="00529C"/>
    <a:srgbClr val="D9EDFF"/>
    <a:srgbClr val="C9E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58E7AF-FE73-4324-BD5A-2E65502E3E1B}" v="47" dt="2025-04-24T08:16:34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52" d="100"/>
          <a:sy n="52" d="100"/>
        </p:scale>
        <p:origin x="132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wizdek, Marcin" userId="b5cdd603-ee13-451a-a66f-f38407a19f3f" providerId="ADAL" clId="{B358E7AF-FE73-4324-BD5A-2E65502E3E1B}"/>
    <pc:docChg chg="undo redo custSel addSld delSld modSld modMainMaster">
      <pc:chgData name="Gwizdek, Marcin" userId="b5cdd603-ee13-451a-a66f-f38407a19f3f" providerId="ADAL" clId="{B358E7AF-FE73-4324-BD5A-2E65502E3E1B}" dt="2025-04-24T08:13:44.623" v="1494"/>
      <pc:docMkLst>
        <pc:docMk/>
      </pc:docMkLst>
      <pc:sldChg chg="modSp">
        <pc:chgData name="Gwizdek, Marcin" userId="b5cdd603-ee13-451a-a66f-f38407a19f3f" providerId="ADAL" clId="{B358E7AF-FE73-4324-BD5A-2E65502E3E1B}" dt="2025-04-24T08:13:24.955" v="1490"/>
        <pc:sldMkLst>
          <pc:docMk/>
          <pc:sldMk cId="2209760418" sldId="256"/>
        </pc:sldMkLst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6" creationId="{A4855690-D6F8-E49D-630A-28B023324E2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7" creationId="{F66DCDB8-31D3-001C-A731-2FBE9AF57247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8" creationId="{6F86A292-0088-EA36-BF68-F5F057DA62CF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9" creationId="{4B596562-9AF4-31EC-B3A9-A21B21301EAC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10" creationId="{6D8DC2C6-23ED-B905-E379-DA32FB2F9EDC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11" creationId="{7AE303EE-5E24-4279-DF93-4A9E4A750752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14" creationId="{C3348681-C99F-75BF-438F-AA465B5857E6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209760418" sldId="256"/>
            <ac:spMk id="15" creationId="{16191645-44F1-0BE8-3890-789102BBA823}"/>
          </ac:spMkLst>
        </pc:sp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2209760418" sldId="256"/>
            <ac:picMk id="13" creationId="{D8242597-8621-5C6A-1DF1-FAF412429598}"/>
          </ac:picMkLst>
        </pc:picChg>
      </pc:sldChg>
      <pc:sldChg chg="addSp delSp modSp add mod setBg">
        <pc:chgData name="Gwizdek, Marcin" userId="b5cdd603-ee13-451a-a66f-f38407a19f3f" providerId="ADAL" clId="{B358E7AF-FE73-4324-BD5A-2E65502E3E1B}" dt="2025-04-24T08:13:24.955" v="1490"/>
        <pc:sldMkLst>
          <pc:docMk/>
          <pc:sldMk cId="3436750217" sldId="257"/>
        </pc:sldMkLst>
        <pc:spChg chg="add mod">
          <ac:chgData name="Gwizdek, Marcin" userId="b5cdd603-ee13-451a-a66f-f38407a19f3f" providerId="ADAL" clId="{B358E7AF-FE73-4324-BD5A-2E65502E3E1B}" dt="2025-04-20T08:39:34.605" v="1121" actId="1076"/>
          <ac:spMkLst>
            <pc:docMk/>
            <pc:sldMk cId="3436750217" sldId="257"/>
            <ac:spMk id="2" creationId="{D9DCB745-2A2C-E810-35F5-D7790ED55E35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3" creationId="{E1A27615-C0F6-1E2A-0242-B9060A2AD854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4" creationId="{90B3CCA7-C826-EA4F-2FA7-B4E5ADE28917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5" creationId="{5AAB2EF3-543C-49AB-E29A-C18D223503E2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6" creationId="{44206087-7391-8224-E894-4B0C847E4394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7" creationId="{B090590E-E767-1B9A-943B-011B93B8C20B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8" creationId="{BA69A502-75B6-675D-072D-DC23D0492534}"/>
          </ac:spMkLst>
        </pc:spChg>
        <pc:spChg chg="add mod">
          <ac:chgData name="Gwizdek, Marcin" userId="b5cdd603-ee13-451a-a66f-f38407a19f3f" providerId="ADAL" clId="{B358E7AF-FE73-4324-BD5A-2E65502E3E1B}" dt="2025-04-20T08:39:34.605" v="1121" actId="1076"/>
          <ac:spMkLst>
            <pc:docMk/>
            <pc:sldMk cId="3436750217" sldId="257"/>
            <ac:spMk id="9" creationId="{AD78DE3E-1D7E-1338-BECA-47138C870B67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10" creationId="{16DBB64F-FFBF-019F-D5B6-F183B533D6C6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11" creationId="{51726334-12E2-2D36-A01A-106968241435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16" creationId="{27A4DA0D-4CC0-68E0-B2D5-06265782E0D8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3436750217" sldId="257"/>
            <ac:spMk id="22" creationId="{781A4499-CAB6-0D82-BC5B-7F94519CBB57}"/>
          </ac:spMkLst>
        </pc:spChg>
        <pc:grpChg chg="add mod">
          <ac:chgData name="Gwizdek, Marcin" userId="b5cdd603-ee13-451a-a66f-f38407a19f3f" providerId="ADAL" clId="{B358E7AF-FE73-4324-BD5A-2E65502E3E1B}" dt="2025-04-18T09:14:09.506" v="1033" actId="14100"/>
          <ac:grpSpMkLst>
            <pc:docMk/>
            <pc:sldMk cId="3436750217" sldId="257"/>
            <ac:grpSpMk id="21" creationId="{D9BD3554-C294-EEEA-1F88-B2AEE33D12FA}"/>
          </ac:grpSpMkLst>
        </pc:grpChg>
        <pc:picChg chg="add mod">
          <ac:chgData name="Gwizdek, Marcin" userId="b5cdd603-ee13-451a-a66f-f38407a19f3f" providerId="ADAL" clId="{B358E7AF-FE73-4324-BD5A-2E65502E3E1B}" dt="2025-04-20T08:40:52.342" v="1136" actId="207"/>
          <ac:picMkLst>
            <pc:docMk/>
            <pc:sldMk cId="3436750217" sldId="257"/>
            <ac:picMk id="13" creationId="{5CD15896-A449-2D59-6592-DF92AD1D4515}"/>
          </ac:picMkLst>
        </pc:picChg>
        <pc:picChg chg="add mod">
          <ac:chgData name="Gwizdek, Marcin" userId="b5cdd603-ee13-451a-a66f-f38407a19f3f" providerId="ADAL" clId="{B358E7AF-FE73-4324-BD5A-2E65502E3E1B}" dt="2025-04-20T08:40:52.342" v="1136" actId="207"/>
          <ac:picMkLst>
            <pc:docMk/>
            <pc:sldMk cId="3436750217" sldId="257"/>
            <ac:picMk id="15" creationId="{564DE6C1-5545-1CFC-76A8-8D4431FBD88C}"/>
          </ac:picMkLst>
        </pc:picChg>
        <pc:picChg chg="add mod">
          <ac:chgData name="Gwizdek, Marcin" userId="b5cdd603-ee13-451a-a66f-f38407a19f3f" providerId="ADAL" clId="{B358E7AF-FE73-4324-BD5A-2E65502E3E1B}" dt="2025-04-18T09:12:50.270" v="1026" actId="164"/>
          <ac:picMkLst>
            <pc:docMk/>
            <pc:sldMk cId="3436750217" sldId="257"/>
            <ac:picMk id="18" creationId="{F0C9D0F2-4CB0-6BE8-6CB0-58C36713409F}"/>
          </ac:picMkLst>
        </pc:picChg>
        <pc:picChg chg="add mod">
          <ac:chgData name="Gwizdek, Marcin" userId="b5cdd603-ee13-451a-a66f-f38407a19f3f" providerId="ADAL" clId="{B358E7AF-FE73-4324-BD5A-2E65502E3E1B}" dt="2025-04-20T08:40:52.342" v="1136" actId="207"/>
          <ac:picMkLst>
            <pc:docMk/>
            <pc:sldMk cId="3436750217" sldId="257"/>
            <ac:picMk id="19" creationId="{44D05A9C-A2C7-EFD9-B4DB-A1E5CEFB8057}"/>
          </ac:picMkLst>
        </pc:picChg>
        <pc:picChg chg="add mod">
          <ac:chgData name="Gwizdek, Marcin" userId="b5cdd603-ee13-451a-a66f-f38407a19f3f" providerId="ADAL" clId="{B358E7AF-FE73-4324-BD5A-2E65502E3E1B}" dt="2025-04-18T09:12:50.270" v="1026" actId="164"/>
          <ac:picMkLst>
            <pc:docMk/>
            <pc:sldMk cId="3436750217" sldId="257"/>
            <ac:picMk id="20" creationId="{1514EB51-3E41-85EB-DF15-72111C54F28C}"/>
          </ac:picMkLst>
        </pc:picChg>
        <pc:picChg chg="add mod">
          <ac:chgData name="Gwizdek, Marcin" userId="b5cdd603-ee13-451a-a66f-f38407a19f3f" providerId="ADAL" clId="{B358E7AF-FE73-4324-BD5A-2E65502E3E1B}" dt="2025-04-18T09:17:28.386" v="1072" actId="1076"/>
          <ac:picMkLst>
            <pc:docMk/>
            <pc:sldMk cId="3436750217" sldId="257"/>
            <ac:picMk id="24" creationId="{6938ABEE-F404-5DE2-4F47-02BD25220C22}"/>
          </ac:picMkLst>
        </pc:picChg>
        <pc:picChg chg="add mod">
          <ac:chgData name="Gwizdek, Marcin" userId="b5cdd603-ee13-451a-a66f-f38407a19f3f" providerId="ADAL" clId="{B358E7AF-FE73-4324-BD5A-2E65502E3E1B}" dt="2025-04-20T08:40:52.342" v="1136" actId="207"/>
          <ac:picMkLst>
            <pc:docMk/>
            <pc:sldMk cId="3436750217" sldId="257"/>
            <ac:picMk id="25" creationId="{F0E4A08A-3515-3917-155E-B1B992684C5E}"/>
          </ac:picMkLst>
        </pc:picChg>
      </pc:sldChg>
      <pc:sldChg chg="add del setBg">
        <pc:chgData name="Gwizdek, Marcin" userId="b5cdd603-ee13-451a-a66f-f38407a19f3f" providerId="ADAL" clId="{B358E7AF-FE73-4324-BD5A-2E65502E3E1B}" dt="2025-04-18T10:19:23.311" v="1106"/>
        <pc:sldMkLst>
          <pc:docMk/>
          <pc:sldMk cId="245335953" sldId="258"/>
        </pc:sldMkLst>
      </pc:sldChg>
      <pc:sldChg chg="delSp modSp add mod">
        <pc:chgData name="Gwizdek, Marcin" userId="b5cdd603-ee13-451a-a66f-f38407a19f3f" providerId="ADAL" clId="{B358E7AF-FE73-4324-BD5A-2E65502E3E1B}" dt="2025-04-24T08:13:24.955" v="1490"/>
        <pc:sldMkLst>
          <pc:docMk/>
          <pc:sldMk cId="736529973" sldId="258"/>
        </pc:sldMkLst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736529973" sldId="258"/>
            <ac:spMk id="4" creationId="{90B3CCA7-C826-EA4F-2FA7-B4E5ADE28917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736529973" sldId="258"/>
            <ac:spMk id="5" creationId="{5AAB2EF3-543C-49AB-E29A-C18D223503E2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736529973" sldId="258"/>
            <ac:spMk id="16" creationId="{27A4DA0D-4CC0-68E0-B2D5-06265782E0D8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736529973" sldId="258"/>
            <ac:spMk id="22" creationId="{781A4499-CAB6-0D82-BC5B-7F94519CBB57}"/>
          </ac:spMkLst>
        </pc:spChg>
        <pc:grpChg chg="mod">
          <ac:chgData name="Gwizdek, Marcin" userId="b5cdd603-ee13-451a-a66f-f38407a19f3f" providerId="ADAL" clId="{B358E7AF-FE73-4324-BD5A-2E65502E3E1B}" dt="2025-04-24T08:13:24.955" v="1490"/>
          <ac:grpSpMkLst>
            <pc:docMk/>
            <pc:sldMk cId="736529973" sldId="258"/>
            <ac:grpSpMk id="21" creationId="{D9BD3554-C294-EEEA-1F88-B2AEE33D12FA}"/>
          </ac:grpSpMkLst>
        </pc:grp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736529973" sldId="258"/>
            <ac:picMk id="18" creationId="{F0C9D0F2-4CB0-6BE8-6CB0-58C36713409F}"/>
          </ac:picMkLst>
        </pc:pic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736529973" sldId="258"/>
            <ac:picMk id="20" creationId="{1514EB51-3E41-85EB-DF15-72111C54F28C}"/>
          </ac:picMkLst>
        </pc:pic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736529973" sldId="258"/>
            <ac:picMk id="24" creationId="{6938ABEE-F404-5DE2-4F47-02BD25220C22}"/>
          </ac:picMkLst>
        </pc:picChg>
      </pc:sldChg>
      <pc:sldChg chg="addSp delSp modSp new mod setBg">
        <pc:chgData name="Gwizdek, Marcin" userId="b5cdd603-ee13-451a-a66f-f38407a19f3f" providerId="ADAL" clId="{B358E7AF-FE73-4324-BD5A-2E65502E3E1B}" dt="2025-04-24T08:13:30.626" v="1492" actId="207"/>
        <pc:sldMkLst>
          <pc:docMk/>
          <pc:sldMk cId="1646056652" sldId="259"/>
        </pc:sldMkLst>
        <pc:picChg chg="add mod">
          <ac:chgData name="Gwizdek, Marcin" userId="b5cdd603-ee13-451a-a66f-f38407a19f3f" providerId="ADAL" clId="{B358E7AF-FE73-4324-BD5A-2E65502E3E1B}" dt="2025-04-24T08:13:30.626" v="1492" actId="207"/>
          <ac:picMkLst>
            <pc:docMk/>
            <pc:sldMk cId="1646056652" sldId="259"/>
            <ac:picMk id="2" creationId="{8D79B0BA-FC6F-9E27-EDDE-4E48FEFCBFF4}"/>
          </ac:picMkLst>
        </pc:picChg>
        <pc:picChg chg="add mod">
          <ac:chgData name="Gwizdek, Marcin" userId="b5cdd603-ee13-451a-a66f-f38407a19f3f" providerId="ADAL" clId="{B358E7AF-FE73-4324-BD5A-2E65502E3E1B}" dt="2025-04-24T08:13:30.626" v="1492" actId="207"/>
          <ac:picMkLst>
            <pc:docMk/>
            <pc:sldMk cId="1646056652" sldId="259"/>
            <ac:picMk id="3" creationId="{300635B5-644F-4364-AA4B-879D888EECFF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4" creationId="{AA956881-844C-A179-8530-BA09340BA9E7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5" creationId="{71D8B607-23B4-4B0C-C648-DA3E04FDB095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6" creationId="{2FDEC35A-BF00-F57D-B9E9-157ED4B8F240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7" creationId="{39FB9C8A-8210-E646-A726-1DD13068BAC6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8" creationId="{ED2126E2-7607-DE6F-C758-A399993D6183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9" creationId="{76924BAA-2E00-CB0B-043C-A0F667366404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10" creationId="{DC99F8FB-578C-B7F7-7AF5-E0079162408A}"/>
          </ac:picMkLst>
        </pc:picChg>
        <pc:picChg chg="add mod">
          <ac:chgData name="Gwizdek, Marcin" userId="b5cdd603-ee13-451a-a66f-f38407a19f3f" providerId="ADAL" clId="{B358E7AF-FE73-4324-BD5A-2E65502E3E1B}" dt="2025-04-24T08:13:24.955" v="1490"/>
          <ac:picMkLst>
            <pc:docMk/>
            <pc:sldMk cId="1646056652" sldId="259"/>
            <ac:picMk id="11" creationId="{049D9FA1-7781-8FA3-C16A-BD6BF32B25EB}"/>
          </ac:picMkLst>
        </pc:picChg>
        <pc:picChg chg="add mod">
          <ac:chgData name="Gwizdek, Marcin" userId="b5cdd603-ee13-451a-a66f-f38407a19f3f" providerId="ADAL" clId="{B358E7AF-FE73-4324-BD5A-2E65502E3E1B}" dt="2025-04-24T08:13:30.626" v="1492" actId="207"/>
          <ac:picMkLst>
            <pc:docMk/>
            <pc:sldMk cId="1646056652" sldId="259"/>
            <ac:picMk id="12" creationId="{DA5C059A-7F2D-2F8A-E450-1A88D7DE0E43}"/>
          </ac:picMkLst>
        </pc:picChg>
        <pc:picChg chg="add mod">
          <ac:chgData name="Gwizdek, Marcin" userId="b5cdd603-ee13-451a-a66f-f38407a19f3f" providerId="ADAL" clId="{B358E7AF-FE73-4324-BD5A-2E65502E3E1B}" dt="2025-04-24T08:13:30.626" v="1492" actId="207"/>
          <ac:picMkLst>
            <pc:docMk/>
            <pc:sldMk cId="1646056652" sldId="259"/>
            <ac:picMk id="13" creationId="{93BD4095-8CD9-A7DF-16DD-CF7E27909991}"/>
          </ac:picMkLst>
        </pc:picChg>
      </pc:sldChg>
      <pc:sldChg chg="addSp delSp modSp add mod setBg">
        <pc:chgData name="Gwizdek, Marcin" userId="b5cdd603-ee13-451a-a66f-f38407a19f3f" providerId="ADAL" clId="{B358E7AF-FE73-4324-BD5A-2E65502E3E1B}" dt="2025-04-24T08:13:44.623" v="1494"/>
        <pc:sldMkLst>
          <pc:docMk/>
          <pc:sldMk cId="2137005027" sldId="260"/>
        </pc:sldMkLst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137005027" sldId="260"/>
            <ac:spMk id="4" creationId="{F413D745-6F6F-ADAB-EC7F-EBD40FD2F64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137005027" sldId="260"/>
            <ac:spMk id="5" creationId="{89AE6F2C-4D9F-7D23-6193-467A05950623}"/>
          </ac:spMkLst>
        </pc:spChg>
        <pc:spChg chg="add mod">
          <ac:chgData name="Gwizdek, Marcin" userId="b5cdd603-ee13-451a-a66f-f38407a19f3f" providerId="ADAL" clId="{B358E7AF-FE73-4324-BD5A-2E65502E3E1B}" dt="2025-04-24T08:13:24.955" v="1490"/>
          <ac:spMkLst>
            <pc:docMk/>
            <pc:sldMk cId="2137005027" sldId="260"/>
            <ac:spMk id="6" creationId="{25D1CCF3-F4FD-F277-7EBE-CDED73FD656B}"/>
          </ac:spMkLst>
        </pc:spChg>
        <pc:spChg chg="add del mod ord">
          <ac:chgData name="Gwizdek, Marcin" userId="b5cdd603-ee13-451a-a66f-f38407a19f3f" providerId="ADAL" clId="{B358E7AF-FE73-4324-BD5A-2E65502E3E1B}" dt="2025-04-24T08:13:24.955" v="1490"/>
          <ac:spMkLst>
            <pc:docMk/>
            <pc:sldMk cId="2137005027" sldId="260"/>
            <ac:spMk id="7" creationId="{DE159E00-964F-DA49-EA6F-E17574216503}"/>
          </ac:spMkLst>
        </pc:spChg>
        <pc:spChg chg="add del mod">
          <ac:chgData name="Gwizdek, Marcin" userId="b5cdd603-ee13-451a-a66f-f38407a19f3f" providerId="ADAL" clId="{B358E7AF-FE73-4324-BD5A-2E65502E3E1B}" dt="2025-04-24T07:34:29.037" v="1192" actId="1076"/>
          <ac:spMkLst>
            <pc:docMk/>
            <pc:sldMk cId="2137005027" sldId="260"/>
            <ac:spMk id="8" creationId="{0883FA35-20DF-571C-039D-BD532CC1D1BC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137005027" sldId="260"/>
            <ac:spMk id="16" creationId="{CA5ACEAC-7D99-D601-ACEE-77AD18262659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k cId="2137005027" sldId="260"/>
            <ac:spMk id="22" creationId="{CBF3D026-D7A8-CA48-A0EE-F9B8CED8D0B5}"/>
          </ac:spMkLst>
        </pc:spChg>
        <pc:picChg chg="add mod ord modCrop">
          <ac:chgData name="Gwizdek, Marcin" userId="b5cdd603-ee13-451a-a66f-f38407a19f3f" providerId="ADAL" clId="{B358E7AF-FE73-4324-BD5A-2E65502E3E1B}" dt="2025-04-24T08:13:24.955" v="1490"/>
          <ac:picMkLst>
            <pc:docMk/>
            <pc:sldMk cId="2137005027" sldId="260"/>
            <ac:picMk id="3" creationId="{6F5EDD4B-E978-8875-BA8A-835E854C5898}"/>
          </ac:picMkLst>
        </pc:pic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2137005027" sldId="260"/>
            <ac:picMk id="18" creationId="{BF3DDA6F-CB30-224A-7123-5B5FD38CD0A4}"/>
          </ac:picMkLst>
        </pc:pic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2137005027" sldId="260"/>
            <ac:picMk id="20" creationId="{000E77CE-DB3C-70BC-BBC9-2F8DD5D09B79}"/>
          </ac:picMkLst>
        </pc:picChg>
        <pc:picChg chg="mod">
          <ac:chgData name="Gwizdek, Marcin" userId="b5cdd603-ee13-451a-a66f-f38407a19f3f" providerId="ADAL" clId="{B358E7AF-FE73-4324-BD5A-2E65502E3E1B}" dt="2025-04-24T08:13:24.955" v="1490"/>
          <ac:picMkLst>
            <pc:docMk/>
            <pc:sldMk cId="2137005027" sldId="260"/>
            <ac:picMk id="24" creationId="{7C2E3118-3EE4-DC7A-7754-CAD15394B7A7}"/>
          </ac:picMkLst>
        </pc:picChg>
      </pc:sldChg>
      <pc:sldChg chg="add del setBg">
        <pc:chgData name="Gwizdek, Marcin" userId="b5cdd603-ee13-451a-a66f-f38407a19f3f" providerId="ADAL" clId="{B358E7AF-FE73-4324-BD5A-2E65502E3E1B}" dt="2025-04-24T07:26:59.453" v="1145"/>
        <pc:sldMkLst>
          <pc:docMk/>
          <pc:sldMk cId="3935459517" sldId="260"/>
        </pc:sldMkLst>
      </pc:sldChg>
      <pc:sldMasterChg chg="modSp modSldLayout">
        <pc:chgData name="Gwizdek, Marcin" userId="b5cdd603-ee13-451a-a66f-f38407a19f3f" providerId="ADAL" clId="{B358E7AF-FE73-4324-BD5A-2E65502E3E1B}" dt="2025-04-24T08:13:24.955" v="1490"/>
        <pc:sldMasterMkLst>
          <pc:docMk/>
          <pc:sldMasterMk cId="527347570" sldId="2147483690"/>
        </pc:sldMasterMkLst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asterMk cId="527347570" sldId="2147483690"/>
            <ac:spMk id="2" creationId="{00000000-0000-0000-0000-00000000000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asterMk cId="527347570" sldId="2147483690"/>
            <ac:spMk id="3" creationId="{00000000-0000-0000-0000-00000000000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asterMk cId="527347570" sldId="2147483690"/>
            <ac:spMk id="4" creationId="{00000000-0000-0000-0000-00000000000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asterMk cId="527347570" sldId="2147483690"/>
            <ac:spMk id="5" creationId="{00000000-0000-0000-0000-00000000000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asterMk cId="527347570" sldId="2147483690"/>
            <ac:spMk id="6" creationId="{00000000-0000-0000-0000-000000000000}"/>
          </ac:spMkLst>
        </pc:spChg>
        <pc:spChg chg="mod">
          <ac:chgData name="Gwizdek, Marcin" userId="b5cdd603-ee13-451a-a66f-f38407a19f3f" providerId="ADAL" clId="{B358E7AF-FE73-4324-BD5A-2E65502E3E1B}" dt="2025-04-24T08:13:24.955" v="1490"/>
          <ac:spMkLst>
            <pc:docMk/>
            <pc:sldMasterMk cId="527347570" sldId="2147483690"/>
            <ac:spMk id="7" creationId="{7AB2531D-BBFF-2BF3-E2FD-E09E4AC4D6F7}"/>
          </ac:spMkLst>
        </pc:sp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3469173470" sldId="2147483691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469173470" sldId="2147483691"/>
              <ac:spMk id="2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469173470" sldId="2147483691"/>
              <ac:spMk id="3" creationId="{00000000-0000-0000-0000-000000000000}"/>
            </ac:spMkLst>
          </pc:spChg>
        </pc:sldLayout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3083901952" sldId="2147483693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083901952" sldId="2147483693"/>
              <ac:spMk id="2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083901952" sldId="2147483693"/>
              <ac:spMk id="3" creationId="{00000000-0000-0000-0000-000000000000}"/>
            </ac:spMkLst>
          </pc:spChg>
        </pc:sldLayout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2321612939" sldId="2147483694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321612939" sldId="2147483694"/>
              <ac:spMk id="3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321612939" sldId="2147483694"/>
              <ac:spMk id="4" creationId="{00000000-0000-0000-0000-000000000000}"/>
            </ac:spMkLst>
          </pc:spChg>
        </pc:sldLayout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2097855099" sldId="2147483695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097855099" sldId="2147483695"/>
              <ac:spMk id="2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097855099" sldId="2147483695"/>
              <ac:spMk id="3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097855099" sldId="2147483695"/>
              <ac:spMk id="4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097855099" sldId="2147483695"/>
              <ac:spMk id="5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2097855099" sldId="2147483695"/>
              <ac:spMk id="6" creationId="{00000000-0000-0000-0000-000000000000}"/>
            </ac:spMkLst>
          </pc:spChg>
        </pc:sldLayout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3422497224" sldId="2147483698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422497224" sldId="2147483698"/>
              <ac:spMk id="2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422497224" sldId="2147483698"/>
              <ac:spMk id="3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422497224" sldId="2147483698"/>
              <ac:spMk id="4" creationId="{00000000-0000-0000-0000-000000000000}"/>
            </ac:spMkLst>
          </pc:spChg>
        </pc:sldLayout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3224720368" sldId="2147483699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224720368" sldId="2147483699"/>
              <ac:spMk id="2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224720368" sldId="2147483699"/>
              <ac:spMk id="3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3224720368" sldId="2147483699"/>
              <ac:spMk id="4" creationId="{00000000-0000-0000-0000-000000000000}"/>
            </ac:spMkLst>
          </pc:spChg>
        </pc:sldLayoutChg>
        <pc:sldLayoutChg chg="modSp">
          <pc:chgData name="Gwizdek, Marcin" userId="b5cdd603-ee13-451a-a66f-f38407a19f3f" providerId="ADAL" clId="{B358E7AF-FE73-4324-BD5A-2E65502E3E1B}" dt="2025-04-24T08:13:24.955" v="1490"/>
          <pc:sldLayoutMkLst>
            <pc:docMk/>
            <pc:sldMasterMk cId="527347570" sldId="2147483690"/>
            <pc:sldLayoutMk cId="819363715" sldId="2147483701"/>
          </pc:sldLayoutMkLst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819363715" sldId="2147483701"/>
              <ac:spMk id="2" creationId="{00000000-0000-0000-0000-000000000000}"/>
            </ac:spMkLst>
          </pc:spChg>
          <pc:spChg chg="mod">
            <ac:chgData name="Gwizdek, Marcin" userId="b5cdd603-ee13-451a-a66f-f38407a19f3f" providerId="ADAL" clId="{B358E7AF-FE73-4324-BD5A-2E65502E3E1B}" dt="2025-04-24T08:13:24.955" v="1490"/>
            <ac:spMkLst>
              <pc:docMk/>
              <pc:sldMasterMk cId="527347570" sldId="2147483690"/>
              <pc:sldLayoutMk cId="819363715" sldId="2147483701"/>
              <ac:spMk id="3" creationId="{00000000-0000-0000-0000-000000000000}"/>
            </ac:spMkLst>
          </pc:spChg>
        </pc:sldLayoutChg>
      </pc:sldMasterChg>
      <pc:sldMasterChg chg="addSp">
        <pc:chgData name="Gwizdek, Marcin" userId="b5cdd603-ee13-451a-a66f-f38407a19f3f" providerId="ADAL" clId="{B358E7AF-FE73-4324-BD5A-2E65502E3E1B}" dt="2025-04-24T08:13:23.976" v="1489"/>
        <pc:sldMasterMkLst>
          <pc:docMk/>
          <pc:sldMasterMk cId="615100130" sldId="2147483702"/>
        </pc:sldMasterMkLst>
        <pc:spChg chg="add">
          <ac:chgData name="Gwizdek, Marcin" userId="b5cdd603-ee13-451a-a66f-f38407a19f3f" providerId="ADAL" clId="{B358E7AF-FE73-4324-BD5A-2E65502E3E1B}" dt="2025-04-24T08:13:23.976" v="1489"/>
          <ac:spMkLst>
            <pc:docMk/>
            <pc:sldMasterMk cId="615100130" sldId="2147483702"/>
            <ac:spMk id="7" creationId="{A69FA28E-B541-64F6-3CDE-B92C1967F557}"/>
          </ac:spMkLst>
        </pc:sp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0" y="2244726"/>
            <a:ext cx="18288000" cy="4775200"/>
          </a:xfrm>
        </p:spPr>
        <p:txBody>
          <a:bodyPr anchor="b"/>
          <a:lstStyle>
            <a:lvl1pPr algn="ctr"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8000" y="7204076"/>
            <a:ext cx="1828800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400" indent="0" algn="ctr">
              <a:buNone/>
              <a:defRPr sz="4000"/>
            </a:lvl2pPr>
            <a:lvl3pPr marL="1828800" indent="0" algn="ctr">
              <a:buNone/>
              <a:defRPr sz="3600"/>
            </a:lvl3pPr>
            <a:lvl4pPr marL="2743200" indent="0" algn="ctr">
              <a:buNone/>
              <a:defRPr sz="3200"/>
            </a:lvl4pPr>
            <a:lvl5pPr marL="3657600" indent="0" algn="ctr">
              <a:buNone/>
              <a:defRPr sz="3200"/>
            </a:lvl5pPr>
            <a:lvl6pPr marL="4572000" indent="0" algn="ctr">
              <a:buNone/>
              <a:defRPr sz="3200"/>
            </a:lvl6pPr>
            <a:lvl7pPr marL="5486400" indent="0" algn="ctr">
              <a:buNone/>
              <a:defRPr sz="3200"/>
            </a:lvl7pPr>
            <a:lvl8pPr marL="6400800" indent="0" algn="ctr">
              <a:buNone/>
              <a:defRPr sz="3200"/>
            </a:lvl8pPr>
            <a:lvl9pPr marL="7315200" indent="0" algn="ctr">
              <a:buNone/>
              <a:defRPr sz="3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15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3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9800" y="730250"/>
            <a:ext cx="5257800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400" y="730250"/>
            <a:ext cx="15468600" cy="116236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89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60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700" y="3419477"/>
            <a:ext cx="21031200" cy="5705474"/>
          </a:xfrm>
        </p:spPr>
        <p:txBody>
          <a:bodyPr anchor="b"/>
          <a:lstStyle>
            <a:lvl1pPr>
              <a:defRPr sz="1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700" y="9178927"/>
            <a:ext cx="21031200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40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930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4400" y="3651250"/>
            <a:ext cx="10363200" cy="87026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384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730251"/>
            <a:ext cx="21031200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577" y="3362326"/>
            <a:ext cx="10315574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577" y="5010150"/>
            <a:ext cx="10315574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4400" y="3362326"/>
            <a:ext cx="10366376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4400" y="5010150"/>
            <a:ext cx="10366376" cy="7369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426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1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211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6376" y="1974851"/>
            <a:ext cx="12344400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9165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7" y="914400"/>
            <a:ext cx="7864474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6376" y="1974851"/>
            <a:ext cx="12344400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7" y="4114800"/>
            <a:ext cx="7864474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47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1"/>
            <a:ext cx="21031200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A87C69-6EAC-45D8-9E77-85B45FDE7099}" type="datetimeFigureOut">
              <a:rPr lang="en-US" smtClean="0"/>
              <a:t>4/24/2025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5F993-93BA-41BD-BF4E-4DED706DC73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66D65D-81DB-737E-9B18-7099EBC4C384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1876029" y="13375651"/>
            <a:ext cx="682626" cy="215444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400">
                <a:solidFill>
                  <a:srgbClr val="7F7F7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General</a:t>
            </a:r>
          </a:p>
        </p:txBody>
      </p:sp>
    </p:spTree>
    <p:extLst>
      <p:ext uri="{BB962C8B-B14F-4D97-AF65-F5344CB8AC3E}">
        <p14:creationId xmlns:p14="http://schemas.microsoft.com/office/powerpoint/2010/main" val="366520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1.svg"/><Relationship Id="rId18" Type="http://schemas.openxmlformats.org/officeDocument/2006/relationships/image" Target="../media/image26.png"/><Relationship Id="rId3" Type="http://schemas.openxmlformats.org/officeDocument/2006/relationships/image" Target="../media/image10.svg"/><Relationship Id="rId21" Type="http://schemas.openxmlformats.org/officeDocument/2006/relationships/image" Target="../media/image29.svg"/><Relationship Id="rId7" Type="http://schemas.openxmlformats.org/officeDocument/2006/relationships/image" Target="../media/image14.sv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5" Type="http://schemas.openxmlformats.org/officeDocument/2006/relationships/image" Target="../media/image33.svg"/><Relationship Id="rId2" Type="http://schemas.openxmlformats.org/officeDocument/2006/relationships/image" Target="../media/image9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9.svg"/><Relationship Id="rId24" Type="http://schemas.openxmlformats.org/officeDocument/2006/relationships/image" Target="../media/image32.png"/><Relationship Id="rId5" Type="http://schemas.openxmlformats.org/officeDocument/2006/relationships/image" Target="../media/image12.svg"/><Relationship Id="rId15" Type="http://schemas.openxmlformats.org/officeDocument/2006/relationships/image" Target="../media/image23.svg"/><Relationship Id="rId23" Type="http://schemas.openxmlformats.org/officeDocument/2006/relationships/image" Target="../media/image31.svg"/><Relationship Id="rId10" Type="http://schemas.openxmlformats.org/officeDocument/2006/relationships/image" Target="../media/image18.png"/><Relationship Id="rId19" Type="http://schemas.openxmlformats.org/officeDocument/2006/relationships/image" Target="../media/image27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2.png"/><Relationship Id="rId2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4855690-D6F8-E49D-630A-28B023324E20}"/>
              </a:ext>
            </a:extLst>
          </p:cNvPr>
          <p:cNvSpPr/>
          <p:nvPr/>
        </p:nvSpPr>
        <p:spPr>
          <a:xfrm>
            <a:off x="1565759" y="1478081"/>
            <a:ext cx="1791222" cy="14154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6DCDB8-31D3-001C-A731-2FBE9AF57247}"/>
              </a:ext>
            </a:extLst>
          </p:cNvPr>
          <p:cNvSpPr/>
          <p:nvPr/>
        </p:nvSpPr>
        <p:spPr>
          <a:xfrm>
            <a:off x="3642993" y="1478081"/>
            <a:ext cx="1791222" cy="1415442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86A292-0088-EA36-BF68-F5F057DA62CF}"/>
              </a:ext>
            </a:extLst>
          </p:cNvPr>
          <p:cNvSpPr/>
          <p:nvPr/>
        </p:nvSpPr>
        <p:spPr>
          <a:xfrm>
            <a:off x="5720223" y="1478081"/>
            <a:ext cx="1791222" cy="141544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596562-9AF4-31EC-B3A9-A21B21301EAC}"/>
              </a:ext>
            </a:extLst>
          </p:cNvPr>
          <p:cNvSpPr/>
          <p:nvPr/>
        </p:nvSpPr>
        <p:spPr>
          <a:xfrm>
            <a:off x="7797455" y="1478081"/>
            <a:ext cx="1791222" cy="1415442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8DC2C6-23ED-B905-E379-DA32FB2F9EDC}"/>
              </a:ext>
            </a:extLst>
          </p:cNvPr>
          <p:cNvSpPr/>
          <p:nvPr/>
        </p:nvSpPr>
        <p:spPr>
          <a:xfrm>
            <a:off x="9874687" y="1478081"/>
            <a:ext cx="1791222" cy="141544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E303EE-5E24-4279-DF93-4A9E4A750752}"/>
              </a:ext>
            </a:extLst>
          </p:cNvPr>
          <p:cNvSpPr/>
          <p:nvPr/>
        </p:nvSpPr>
        <p:spPr>
          <a:xfrm>
            <a:off x="11951923" y="1478081"/>
            <a:ext cx="1791222" cy="1415442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D8242597-8621-5C6A-1DF1-FAF412429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33055" y="5235893"/>
            <a:ext cx="7183118" cy="47974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3348681-C99F-75BF-438F-AA465B5857E6}"/>
              </a:ext>
            </a:extLst>
          </p:cNvPr>
          <p:cNvSpPr/>
          <p:nvPr/>
        </p:nvSpPr>
        <p:spPr>
          <a:xfrm>
            <a:off x="10534399" y="5442563"/>
            <a:ext cx="1791222" cy="1415442"/>
          </a:xfrm>
          <a:prstGeom prst="rect">
            <a:avLst/>
          </a:prstGeom>
          <a:solidFill>
            <a:srgbClr val="00529C"/>
          </a:solidFill>
          <a:ln cap="flat">
            <a:prstDash val="solid"/>
            <a:miter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191645-44F1-0BE8-3890-789102BBA823}"/>
              </a:ext>
            </a:extLst>
          </p:cNvPr>
          <p:cNvSpPr/>
          <p:nvPr/>
        </p:nvSpPr>
        <p:spPr>
          <a:xfrm>
            <a:off x="10534395" y="7210827"/>
            <a:ext cx="1791222" cy="1415442"/>
          </a:xfrm>
          <a:prstGeom prst="rect">
            <a:avLst/>
          </a:prstGeom>
          <a:solidFill>
            <a:srgbClr val="E014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</p:spTree>
    <p:extLst>
      <p:ext uri="{BB962C8B-B14F-4D97-AF65-F5344CB8AC3E}">
        <p14:creationId xmlns:p14="http://schemas.microsoft.com/office/powerpoint/2010/main" val="2209760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B3CCA7-C826-EA4F-2FA7-B4E5ADE28917}"/>
              </a:ext>
            </a:extLst>
          </p:cNvPr>
          <p:cNvSpPr/>
          <p:nvPr/>
        </p:nvSpPr>
        <p:spPr>
          <a:xfrm>
            <a:off x="19" y="15"/>
            <a:ext cx="24383998" cy="1064526"/>
          </a:xfrm>
          <a:custGeom>
            <a:avLst/>
            <a:gdLst>
              <a:gd name="connsiteX0" fmla="*/ 0 w 12191999"/>
              <a:gd name="connsiteY0" fmla="*/ 0 h 532263"/>
              <a:gd name="connsiteX1" fmla="*/ 9294123 w 12191999"/>
              <a:gd name="connsiteY1" fmla="*/ 0 h 532263"/>
              <a:gd name="connsiteX2" fmla="*/ 9457899 w 12191999"/>
              <a:gd name="connsiteY2" fmla="*/ 0 h 532263"/>
              <a:gd name="connsiteX3" fmla="*/ 12191999 w 12191999"/>
              <a:gd name="connsiteY3" fmla="*/ 0 h 532263"/>
              <a:gd name="connsiteX4" fmla="*/ 12191999 w 12191999"/>
              <a:gd name="connsiteY4" fmla="*/ 532263 h 532263"/>
              <a:gd name="connsiteX5" fmla="*/ 9520596 w 12191999"/>
              <a:gd name="connsiteY5" fmla="*/ 532263 h 532263"/>
              <a:gd name="connsiteX6" fmla="*/ 9294123 w 12191999"/>
              <a:gd name="connsiteY6" fmla="*/ 305790 h 532263"/>
              <a:gd name="connsiteX7" fmla="*/ 9294123 w 12191999"/>
              <a:gd name="connsiteY7" fmla="*/ 300251 h 532263"/>
              <a:gd name="connsiteX8" fmla="*/ 0 w 12191999"/>
              <a:gd name="connsiteY8" fmla="*/ 300251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32263">
                <a:moveTo>
                  <a:pt x="0" y="0"/>
                </a:moveTo>
                <a:lnTo>
                  <a:pt x="9294123" y="0"/>
                </a:lnTo>
                <a:lnTo>
                  <a:pt x="9457899" y="0"/>
                </a:lnTo>
                <a:lnTo>
                  <a:pt x="12191999" y="0"/>
                </a:lnTo>
                <a:lnTo>
                  <a:pt x="12191999" y="532263"/>
                </a:lnTo>
                <a:lnTo>
                  <a:pt x="9520596" y="532263"/>
                </a:lnTo>
                <a:lnTo>
                  <a:pt x="9294123" y="305790"/>
                </a:lnTo>
                <a:lnTo>
                  <a:pt x="9294123" y="300251"/>
                </a:lnTo>
                <a:lnTo>
                  <a:pt x="0" y="300251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bg1"/>
                </a:gs>
                <a:gs pos="100000">
                  <a:schemeClr val="bg2">
                    <a:lumMod val="90000"/>
                  </a:schemeClr>
                </a:gs>
                <a:gs pos="45000">
                  <a:srgbClr val="A7D6F9"/>
                </a:gs>
                <a:gs pos="6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AB2EF3-543C-49AB-E29A-C18D223503E2}"/>
              </a:ext>
            </a:extLst>
          </p:cNvPr>
          <p:cNvSpPr/>
          <p:nvPr/>
        </p:nvSpPr>
        <p:spPr>
          <a:xfrm flipH="1" flipV="1">
            <a:off x="0" y="13033615"/>
            <a:ext cx="24384000" cy="682390"/>
          </a:xfrm>
          <a:custGeom>
            <a:avLst/>
            <a:gdLst>
              <a:gd name="connsiteX0" fmla="*/ 0 w 12191999"/>
              <a:gd name="connsiteY0" fmla="*/ 0 h 532263"/>
              <a:gd name="connsiteX1" fmla="*/ 9294123 w 12191999"/>
              <a:gd name="connsiteY1" fmla="*/ 0 h 532263"/>
              <a:gd name="connsiteX2" fmla="*/ 9457899 w 12191999"/>
              <a:gd name="connsiteY2" fmla="*/ 0 h 532263"/>
              <a:gd name="connsiteX3" fmla="*/ 12191999 w 12191999"/>
              <a:gd name="connsiteY3" fmla="*/ 0 h 532263"/>
              <a:gd name="connsiteX4" fmla="*/ 12191999 w 12191999"/>
              <a:gd name="connsiteY4" fmla="*/ 532263 h 532263"/>
              <a:gd name="connsiteX5" fmla="*/ 9520596 w 12191999"/>
              <a:gd name="connsiteY5" fmla="*/ 532263 h 532263"/>
              <a:gd name="connsiteX6" fmla="*/ 9294123 w 12191999"/>
              <a:gd name="connsiteY6" fmla="*/ 305790 h 532263"/>
              <a:gd name="connsiteX7" fmla="*/ 9294123 w 12191999"/>
              <a:gd name="connsiteY7" fmla="*/ 300251 h 532263"/>
              <a:gd name="connsiteX8" fmla="*/ 0 w 12191999"/>
              <a:gd name="connsiteY8" fmla="*/ 300251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32263">
                <a:moveTo>
                  <a:pt x="0" y="0"/>
                </a:moveTo>
                <a:lnTo>
                  <a:pt x="9294123" y="0"/>
                </a:lnTo>
                <a:lnTo>
                  <a:pt x="9457899" y="0"/>
                </a:lnTo>
                <a:lnTo>
                  <a:pt x="12191999" y="0"/>
                </a:lnTo>
                <a:lnTo>
                  <a:pt x="12191999" y="532263"/>
                </a:lnTo>
                <a:lnTo>
                  <a:pt x="9520596" y="532263"/>
                </a:lnTo>
                <a:lnTo>
                  <a:pt x="9294123" y="305790"/>
                </a:lnTo>
                <a:lnTo>
                  <a:pt x="9294123" y="300251"/>
                </a:lnTo>
                <a:lnTo>
                  <a:pt x="0" y="300251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bg1"/>
                </a:gs>
                <a:gs pos="100000">
                  <a:schemeClr val="bg1"/>
                </a:gs>
                <a:gs pos="100000">
                  <a:schemeClr val="bg2">
                    <a:lumMod val="90000"/>
                  </a:schemeClr>
                </a:gs>
                <a:gs pos="45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2702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4DA0D-4CC0-68E0-B2D5-06265782E0D8}"/>
              </a:ext>
            </a:extLst>
          </p:cNvPr>
          <p:cNvSpPr txBox="1"/>
          <p:nvPr/>
        </p:nvSpPr>
        <p:spPr>
          <a:xfrm>
            <a:off x="18970395" y="366913"/>
            <a:ext cx="442187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2"/>
              </a:lnSpc>
            </a:pPr>
            <a:r>
              <a:rPr lang="en-US" sz="4000" dirty="0">
                <a:solidFill>
                  <a:schemeClr val="accent1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  <a:t>MG </a:t>
            </a:r>
            <a:r>
              <a:rPr lang="en-US" sz="4000" dirty="0">
                <a:solidFill>
                  <a:srgbClr val="E0144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  <a:t>ANALYTICS</a:t>
            </a:r>
            <a:br>
              <a:rPr lang="en-US" sz="4800" spc="600" dirty="0">
                <a:solidFill>
                  <a:srgbClr val="E0144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</a:br>
            <a:r>
              <a:rPr lang="en-US" sz="2002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AUSTIN REAL ESTATE INSIGHTS</a:t>
            </a:r>
            <a:endParaRPr lang="en-US" sz="2002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  <a:latin typeface="Trade Gothic Inline" panose="020F0502020204030204" pitchFamily="34" charset="0"/>
              <a:ea typeface="STXihei" panose="020B0503020204020204" pitchFamily="2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BD3554-C294-EEEA-1F88-B2AEE33D12FA}"/>
              </a:ext>
            </a:extLst>
          </p:cNvPr>
          <p:cNvGrpSpPr/>
          <p:nvPr/>
        </p:nvGrpSpPr>
        <p:grpSpPr>
          <a:xfrm>
            <a:off x="22837271" y="15355"/>
            <a:ext cx="1346574" cy="939990"/>
            <a:chOff x="5181600" y="1236829"/>
            <a:chExt cx="1569493" cy="102102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8" name="Graphic 17" descr="Bar chart outline">
              <a:extLst>
                <a:ext uri="{FF2B5EF4-FFF2-40B4-BE49-F238E27FC236}">
                  <a16:creationId xmlns:a16="http://schemas.microsoft.com/office/drawing/2014/main" id="{F0C9D0F2-4CB0-6BE8-6CB0-58C36713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36693" y="1343451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Home outline">
              <a:extLst>
                <a:ext uri="{FF2B5EF4-FFF2-40B4-BE49-F238E27FC236}">
                  <a16:creationId xmlns:a16="http://schemas.microsoft.com/office/drawing/2014/main" id="{1514EB51-3E41-85EB-DF15-72111C54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1236829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1A4499-CAB6-0D82-BC5B-7F94519CBB57}"/>
              </a:ext>
            </a:extLst>
          </p:cNvPr>
          <p:cNvSpPr txBox="1"/>
          <p:nvPr/>
        </p:nvSpPr>
        <p:spPr>
          <a:xfrm>
            <a:off x="641455" y="13113214"/>
            <a:ext cx="29615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Tool Designed by </a:t>
            </a:r>
            <a:r>
              <a:rPr lang="en-US" sz="2002" dirty="0">
                <a:gradFill flip="none" rotWithShape="1">
                  <a:gsLst>
                    <a:gs pos="0">
                      <a:schemeClr val="accent1"/>
                    </a:gs>
                    <a:gs pos="100000">
                      <a:schemeClr val="accent6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MG</a:t>
            </a:r>
            <a:endParaRPr lang="en-US" sz="2200" dirty="0">
              <a:gradFill flip="none" rotWithShape="1">
                <a:gsLst>
                  <a:gs pos="0">
                    <a:schemeClr val="accent1"/>
                  </a:gs>
                  <a:gs pos="100000">
                    <a:schemeClr val="accent6"/>
                  </a:gs>
                </a:gsLst>
                <a:lin ang="0" scaled="1"/>
                <a:tileRect/>
              </a:gradFill>
              <a:latin typeface="Segoe UI Light" panose="020B0502040204020203" pitchFamily="34" charset="0"/>
              <a:ea typeface="STXihei" panose="020B0503020204020204" pitchFamily="2" charset="-122"/>
              <a:cs typeface="Segoe UI Light" panose="020B0502040204020203" pitchFamily="34" charset="0"/>
            </a:endParaRPr>
          </a:p>
        </p:txBody>
      </p:sp>
      <p:pic>
        <p:nvPicPr>
          <p:cNvPr id="24" name="Graphic 23" descr="Pie chart with solid fill">
            <a:extLst>
              <a:ext uri="{FF2B5EF4-FFF2-40B4-BE49-F238E27FC236}">
                <a16:creationId xmlns:a16="http://schemas.microsoft.com/office/drawing/2014/main" id="{6938ABEE-F404-5DE2-4F47-02BD25220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67" y="13033615"/>
            <a:ext cx="682390" cy="6823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9DCB745-2A2C-E810-35F5-D7790ED55E35}"/>
              </a:ext>
            </a:extLst>
          </p:cNvPr>
          <p:cNvSpPr/>
          <p:nvPr/>
        </p:nvSpPr>
        <p:spPr>
          <a:xfrm>
            <a:off x="7703407" y="2058051"/>
            <a:ext cx="2855934" cy="2192054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A27615-C0F6-1E2A-0242-B9060A2AD854}"/>
              </a:ext>
            </a:extLst>
          </p:cNvPr>
          <p:cNvSpPr/>
          <p:nvPr/>
        </p:nvSpPr>
        <p:spPr>
          <a:xfrm>
            <a:off x="10857181" y="2058051"/>
            <a:ext cx="2855934" cy="219205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06087-7391-8224-E894-4B0C847E4394}"/>
              </a:ext>
            </a:extLst>
          </p:cNvPr>
          <p:cNvSpPr/>
          <p:nvPr/>
        </p:nvSpPr>
        <p:spPr>
          <a:xfrm>
            <a:off x="14010959" y="2058049"/>
            <a:ext cx="2855934" cy="2192054"/>
          </a:xfrm>
          <a:prstGeom prst="rect">
            <a:avLst/>
          </a:prstGeom>
          <a:solidFill>
            <a:srgbClr val="00529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0590E-E767-1B9A-943B-011B93B8C20B}"/>
              </a:ext>
            </a:extLst>
          </p:cNvPr>
          <p:cNvSpPr/>
          <p:nvPr/>
        </p:nvSpPr>
        <p:spPr>
          <a:xfrm>
            <a:off x="17164733" y="2058049"/>
            <a:ext cx="2855934" cy="2192054"/>
          </a:xfrm>
          <a:prstGeom prst="rect">
            <a:avLst/>
          </a:prstGeom>
          <a:solidFill>
            <a:srgbClr val="5ECCF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69A502-75B6-675D-072D-DC23D0492534}"/>
              </a:ext>
            </a:extLst>
          </p:cNvPr>
          <p:cNvSpPr/>
          <p:nvPr/>
        </p:nvSpPr>
        <p:spPr>
          <a:xfrm>
            <a:off x="7703407" y="4622799"/>
            <a:ext cx="2855934" cy="2192054"/>
          </a:xfrm>
          <a:prstGeom prst="rect">
            <a:avLst/>
          </a:prstGeom>
          <a:solidFill>
            <a:srgbClr val="A7EA5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78DE3E-1D7E-1338-BECA-47138C870B67}"/>
              </a:ext>
            </a:extLst>
          </p:cNvPr>
          <p:cNvSpPr/>
          <p:nvPr/>
        </p:nvSpPr>
        <p:spPr>
          <a:xfrm>
            <a:off x="10857181" y="4622799"/>
            <a:ext cx="2855934" cy="2192054"/>
          </a:xfrm>
          <a:prstGeom prst="rect">
            <a:avLst/>
          </a:prstGeom>
          <a:solidFill>
            <a:srgbClr val="5DCEA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DBB64F-FFBF-019F-D5B6-F183B533D6C6}"/>
              </a:ext>
            </a:extLst>
          </p:cNvPr>
          <p:cNvSpPr/>
          <p:nvPr/>
        </p:nvSpPr>
        <p:spPr>
          <a:xfrm>
            <a:off x="14010959" y="4622795"/>
            <a:ext cx="2855934" cy="2192054"/>
          </a:xfrm>
          <a:prstGeom prst="rect">
            <a:avLst/>
          </a:prstGeom>
          <a:solidFill>
            <a:srgbClr val="FF802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1726334-12E2-2D36-A01A-106968241435}"/>
              </a:ext>
            </a:extLst>
          </p:cNvPr>
          <p:cNvSpPr/>
          <p:nvPr/>
        </p:nvSpPr>
        <p:spPr>
          <a:xfrm>
            <a:off x="17164733" y="4622795"/>
            <a:ext cx="2855934" cy="219205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2"/>
          </a:p>
        </p:txBody>
      </p:sp>
      <p:pic>
        <p:nvPicPr>
          <p:cNvPr id="13" name="Graphic 12" descr="Magnifying glass with solid fill">
            <a:extLst>
              <a:ext uri="{FF2B5EF4-FFF2-40B4-BE49-F238E27FC236}">
                <a16:creationId xmlns:a16="http://schemas.microsoft.com/office/drawing/2014/main" id="{5CD15896-A449-2D59-6592-DF92AD1D45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7014" y="1146222"/>
            <a:ext cx="2343392" cy="2343392"/>
          </a:xfrm>
          <a:prstGeom prst="rect">
            <a:avLst/>
          </a:prstGeom>
        </p:spPr>
      </p:pic>
      <p:pic>
        <p:nvPicPr>
          <p:cNvPr id="15" name="Graphic 14" descr="Gears with solid fill">
            <a:extLst>
              <a:ext uri="{FF2B5EF4-FFF2-40B4-BE49-F238E27FC236}">
                <a16:creationId xmlns:a16="http://schemas.microsoft.com/office/drawing/2014/main" id="{564DE6C1-5545-1CFC-76A8-8D4431FBD8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2002" y="7344610"/>
            <a:ext cx="2438400" cy="2438400"/>
          </a:xfrm>
          <a:prstGeom prst="rect">
            <a:avLst/>
          </a:prstGeom>
        </p:spPr>
      </p:pic>
      <p:pic>
        <p:nvPicPr>
          <p:cNvPr id="19" name="Graphic 18" descr="Graduation cap with solid fill">
            <a:extLst>
              <a:ext uri="{FF2B5EF4-FFF2-40B4-BE49-F238E27FC236}">
                <a16:creationId xmlns:a16="http://schemas.microsoft.com/office/drawing/2014/main" id="{44D05A9C-A2C7-EFD9-B4DB-A1E5CEFB805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1642" y="5246810"/>
            <a:ext cx="2438400" cy="2438400"/>
          </a:xfrm>
          <a:prstGeom prst="rect">
            <a:avLst/>
          </a:prstGeom>
        </p:spPr>
      </p:pic>
      <p:pic>
        <p:nvPicPr>
          <p:cNvPr id="25" name="Graphic 24" descr="Marker with solid fill">
            <a:extLst>
              <a:ext uri="{FF2B5EF4-FFF2-40B4-BE49-F238E27FC236}">
                <a16:creationId xmlns:a16="http://schemas.microsoft.com/office/drawing/2014/main" id="{F0E4A08A-3515-3917-155E-B1B992684C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51282" y="314901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0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0B3CCA7-C826-EA4F-2FA7-B4E5ADE28917}"/>
              </a:ext>
            </a:extLst>
          </p:cNvPr>
          <p:cNvSpPr/>
          <p:nvPr/>
        </p:nvSpPr>
        <p:spPr>
          <a:xfrm>
            <a:off x="19" y="15"/>
            <a:ext cx="24383998" cy="1064526"/>
          </a:xfrm>
          <a:custGeom>
            <a:avLst/>
            <a:gdLst>
              <a:gd name="connsiteX0" fmla="*/ 0 w 12191999"/>
              <a:gd name="connsiteY0" fmla="*/ 0 h 532263"/>
              <a:gd name="connsiteX1" fmla="*/ 9294123 w 12191999"/>
              <a:gd name="connsiteY1" fmla="*/ 0 h 532263"/>
              <a:gd name="connsiteX2" fmla="*/ 9457899 w 12191999"/>
              <a:gd name="connsiteY2" fmla="*/ 0 h 532263"/>
              <a:gd name="connsiteX3" fmla="*/ 12191999 w 12191999"/>
              <a:gd name="connsiteY3" fmla="*/ 0 h 532263"/>
              <a:gd name="connsiteX4" fmla="*/ 12191999 w 12191999"/>
              <a:gd name="connsiteY4" fmla="*/ 532263 h 532263"/>
              <a:gd name="connsiteX5" fmla="*/ 9520596 w 12191999"/>
              <a:gd name="connsiteY5" fmla="*/ 532263 h 532263"/>
              <a:gd name="connsiteX6" fmla="*/ 9294123 w 12191999"/>
              <a:gd name="connsiteY6" fmla="*/ 305790 h 532263"/>
              <a:gd name="connsiteX7" fmla="*/ 9294123 w 12191999"/>
              <a:gd name="connsiteY7" fmla="*/ 300251 h 532263"/>
              <a:gd name="connsiteX8" fmla="*/ 0 w 12191999"/>
              <a:gd name="connsiteY8" fmla="*/ 300251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32263">
                <a:moveTo>
                  <a:pt x="0" y="0"/>
                </a:moveTo>
                <a:lnTo>
                  <a:pt x="9294123" y="0"/>
                </a:lnTo>
                <a:lnTo>
                  <a:pt x="9457899" y="0"/>
                </a:lnTo>
                <a:lnTo>
                  <a:pt x="12191999" y="0"/>
                </a:lnTo>
                <a:lnTo>
                  <a:pt x="12191999" y="532263"/>
                </a:lnTo>
                <a:lnTo>
                  <a:pt x="9520596" y="532263"/>
                </a:lnTo>
                <a:lnTo>
                  <a:pt x="9294123" y="305790"/>
                </a:lnTo>
                <a:lnTo>
                  <a:pt x="9294123" y="300251"/>
                </a:lnTo>
                <a:lnTo>
                  <a:pt x="0" y="300251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bg1"/>
                </a:gs>
                <a:gs pos="100000">
                  <a:schemeClr val="bg2">
                    <a:lumMod val="90000"/>
                  </a:schemeClr>
                </a:gs>
                <a:gs pos="45000">
                  <a:srgbClr val="A7D6F9"/>
                </a:gs>
                <a:gs pos="6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599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5AAB2EF3-543C-49AB-E29A-C18D223503E2}"/>
              </a:ext>
            </a:extLst>
          </p:cNvPr>
          <p:cNvSpPr/>
          <p:nvPr/>
        </p:nvSpPr>
        <p:spPr>
          <a:xfrm flipH="1" flipV="1">
            <a:off x="0" y="13033615"/>
            <a:ext cx="24384000" cy="682390"/>
          </a:xfrm>
          <a:custGeom>
            <a:avLst/>
            <a:gdLst>
              <a:gd name="connsiteX0" fmla="*/ 0 w 12191999"/>
              <a:gd name="connsiteY0" fmla="*/ 0 h 532263"/>
              <a:gd name="connsiteX1" fmla="*/ 9294123 w 12191999"/>
              <a:gd name="connsiteY1" fmla="*/ 0 h 532263"/>
              <a:gd name="connsiteX2" fmla="*/ 9457899 w 12191999"/>
              <a:gd name="connsiteY2" fmla="*/ 0 h 532263"/>
              <a:gd name="connsiteX3" fmla="*/ 12191999 w 12191999"/>
              <a:gd name="connsiteY3" fmla="*/ 0 h 532263"/>
              <a:gd name="connsiteX4" fmla="*/ 12191999 w 12191999"/>
              <a:gd name="connsiteY4" fmla="*/ 532263 h 532263"/>
              <a:gd name="connsiteX5" fmla="*/ 9520596 w 12191999"/>
              <a:gd name="connsiteY5" fmla="*/ 532263 h 532263"/>
              <a:gd name="connsiteX6" fmla="*/ 9294123 w 12191999"/>
              <a:gd name="connsiteY6" fmla="*/ 305790 h 532263"/>
              <a:gd name="connsiteX7" fmla="*/ 9294123 w 12191999"/>
              <a:gd name="connsiteY7" fmla="*/ 300251 h 532263"/>
              <a:gd name="connsiteX8" fmla="*/ 0 w 12191999"/>
              <a:gd name="connsiteY8" fmla="*/ 300251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32263">
                <a:moveTo>
                  <a:pt x="0" y="0"/>
                </a:moveTo>
                <a:lnTo>
                  <a:pt x="9294123" y="0"/>
                </a:lnTo>
                <a:lnTo>
                  <a:pt x="9457899" y="0"/>
                </a:lnTo>
                <a:lnTo>
                  <a:pt x="12191999" y="0"/>
                </a:lnTo>
                <a:lnTo>
                  <a:pt x="12191999" y="532263"/>
                </a:lnTo>
                <a:lnTo>
                  <a:pt x="9520596" y="532263"/>
                </a:lnTo>
                <a:lnTo>
                  <a:pt x="9294123" y="305790"/>
                </a:lnTo>
                <a:lnTo>
                  <a:pt x="9294123" y="300251"/>
                </a:lnTo>
                <a:lnTo>
                  <a:pt x="0" y="300251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bg1"/>
                </a:gs>
                <a:gs pos="100000">
                  <a:schemeClr val="bg1"/>
                </a:gs>
                <a:gs pos="100000">
                  <a:schemeClr val="bg2">
                    <a:lumMod val="90000"/>
                  </a:schemeClr>
                </a:gs>
                <a:gs pos="45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5992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A4DA0D-4CC0-68E0-B2D5-06265782E0D8}"/>
              </a:ext>
            </a:extLst>
          </p:cNvPr>
          <p:cNvSpPr txBox="1"/>
          <p:nvPr/>
        </p:nvSpPr>
        <p:spPr>
          <a:xfrm>
            <a:off x="18970395" y="366913"/>
            <a:ext cx="442187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2"/>
              </a:lnSpc>
            </a:pPr>
            <a:r>
              <a:rPr lang="en-US" sz="4000" dirty="0">
                <a:solidFill>
                  <a:srgbClr val="00529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  <a:t>MG </a:t>
            </a:r>
            <a:r>
              <a:rPr lang="en-US" sz="4000" dirty="0">
                <a:solidFill>
                  <a:srgbClr val="E0144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  <a:t>ANALYTICS</a:t>
            </a:r>
            <a:br>
              <a:rPr lang="en-US" sz="4800" spc="600" dirty="0">
                <a:solidFill>
                  <a:srgbClr val="E0144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</a:br>
            <a:r>
              <a:rPr lang="en-US" sz="2002" dirty="0">
                <a:gradFill flip="none" rotWithShape="1">
                  <a:gsLst>
                    <a:gs pos="0">
                      <a:srgbClr val="00529C"/>
                    </a:gs>
                    <a:gs pos="100000">
                      <a:srgbClr val="E0144C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AUSTIN REAL ESTATE INSIGHTS</a:t>
            </a:r>
            <a:endParaRPr lang="en-US" sz="2002" dirty="0">
              <a:gradFill flip="none" rotWithShape="1">
                <a:gsLst>
                  <a:gs pos="0">
                    <a:srgbClr val="00529C"/>
                  </a:gs>
                  <a:gs pos="100000">
                    <a:srgbClr val="E0144C"/>
                  </a:gs>
                </a:gsLst>
                <a:lin ang="0" scaled="1"/>
                <a:tileRect/>
              </a:gradFill>
              <a:latin typeface="Trade Gothic Inline" panose="020F0502020204030204" pitchFamily="34" charset="0"/>
              <a:ea typeface="STXihei" panose="020B0503020204020204" pitchFamily="2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BD3554-C294-EEEA-1F88-B2AEE33D12FA}"/>
              </a:ext>
            </a:extLst>
          </p:cNvPr>
          <p:cNvGrpSpPr/>
          <p:nvPr/>
        </p:nvGrpSpPr>
        <p:grpSpPr>
          <a:xfrm>
            <a:off x="22837271" y="15355"/>
            <a:ext cx="1346574" cy="939990"/>
            <a:chOff x="5181600" y="1236829"/>
            <a:chExt cx="1569493" cy="102102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8" name="Graphic 17" descr="Bar chart outline">
              <a:extLst>
                <a:ext uri="{FF2B5EF4-FFF2-40B4-BE49-F238E27FC236}">
                  <a16:creationId xmlns:a16="http://schemas.microsoft.com/office/drawing/2014/main" id="{F0C9D0F2-4CB0-6BE8-6CB0-58C367134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36693" y="1343451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Home outline">
              <a:extLst>
                <a:ext uri="{FF2B5EF4-FFF2-40B4-BE49-F238E27FC236}">
                  <a16:creationId xmlns:a16="http://schemas.microsoft.com/office/drawing/2014/main" id="{1514EB51-3E41-85EB-DF15-72111C54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181600" y="1236829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81A4499-CAB6-0D82-BC5B-7F94519CBB57}"/>
              </a:ext>
            </a:extLst>
          </p:cNvPr>
          <p:cNvSpPr txBox="1"/>
          <p:nvPr/>
        </p:nvSpPr>
        <p:spPr>
          <a:xfrm>
            <a:off x="641449" y="13113217"/>
            <a:ext cx="35566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gradFill flip="none" rotWithShape="1">
                  <a:gsLst>
                    <a:gs pos="0">
                      <a:srgbClr val="00529C"/>
                    </a:gs>
                    <a:gs pos="100000">
                      <a:srgbClr val="E0144C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Tool Designed by </a:t>
            </a:r>
            <a:r>
              <a:rPr lang="en-US" sz="2002" dirty="0">
                <a:gradFill flip="none" rotWithShape="1">
                  <a:gsLst>
                    <a:gs pos="0">
                      <a:srgbClr val="00529C"/>
                    </a:gs>
                    <a:gs pos="100000">
                      <a:srgbClr val="E0144C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MG</a:t>
            </a:r>
            <a:endParaRPr lang="en-US" sz="2200" dirty="0">
              <a:gradFill flip="none" rotWithShape="1">
                <a:gsLst>
                  <a:gs pos="0">
                    <a:srgbClr val="00529C"/>
                  </a:gs>
                  <a:gs pos="100000">
                    <a:srgbClr val="E0144C"/>
                  </a:gs>
                </a:gsLst>
                <a:lin ang="0" scaled="1"/>
                <a:tileRect/>
              </a:gradFill>
              <a:latin typeface="Segoe UI Light" panose="020B0502040204020203" pitchFamily="34" charset="0"/>
              <a:ea typeface="STXihei" panose="020B0503020204020204" pitchFamily="2" charset="-122"/>
              <a:cs typeface="Segoe UI Light" panose="020B0502040204020203" pitchFamily="34" charset="0"/>
            </a:endParaRPr>
          </a:p>
        </p:txBody>
      </p:sp>
      <p:pic>
        <p:nvPicPr>
          <p:cNvPr id="24" name="Graphic 23" descr="Pie chart with solid fill">
            <a:extLst>
              <a:ext uri="{FF2B5EF4-FFF2-40B4-BE49-F238E27FC236}">
                <a16:creationId xmlns:a16="http://schemas.microsoft.com/office/drawing/2014/main" id="{6938ABEE-F404-5DE2-4F47-02BD25220C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367" y="13033615"/>
            <a:ext cx="682390" cy="6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29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A3C5F2-2BBB-1AA9-0078-B9B02A1CD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op view of neighborhood">
            <a:extLst>
              <a:ext uri="{FF2B5EF4-FFF2-40B4-BE49-F238E27FC236}">
                <a16:creationId xmlns:a16="http://schemas.microsoft.com/office/drawing/2014/main" id="{6F5EDD4B-E978-8875-BA8A-835E854C589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0" t="-1393" r="16088" b="1393"/>
          <a:stretch/>
        </p:blipFill>
        <p:spPr>
          <a:xfrm>
            <a:off x="-7031" y="436277"/>
            <a:ext cx="13565230" cy="132735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E159E00-964F-DA49-EA6F-E17574216503}"/>
              </a:ext>
            </a:extLst>
          </p:cNvPr>
          <p:cNvSpPr/>
          <p:nvPr/>
        </p:nvSpPr>
        <p:spPr>
          <a:xfrm>
            <a:off x="1625603" y="113529"/>
            <a:ext cx="10220530" cy="13548354"/>
          </a:xfrm>
          <a:prstGeom prst="rect">
            <a:avLst/>
          </a:prstGeom>
          <a:solidFill>
            <a:srgbClr val="2F5597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76000" rIns="576000" rtlCol="0" anchor="ctr"/>
          <a:lstStyle/>
          <a:p>
            <a:r>
              <a:rPr lang="en-US" sz="5992" b="1" dirty="0"/>
              <a:t>Welcome to the MG ANALYTICS Real Estate Insights Tool!</a:t>
            </a:r>
            <a:br>
              <a:rPr lang="en-US" sz="5992" dirty="0"/>
            </a:br>
            <a:br>
              <a:rPr lang="en-US" sz="5992" dirty="0"/>
            </a:br>
            <a:r>
              <a:rPr lang="en-US" sz="4266" dirty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In this tool, you will find a variety of views to help you evaluate current listings in the Austin, Texas are. Please use the buttons to the right to navigate these views and have fun exploring!</a:t>
            </a:r>
            <a:endParaRPr lang="en-US" sz="3200" dirty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413D745-6F6F-ADAB-EC7F-EBD40FD2F640}"/>
              </a:ext>
            </a:extLst>
          </p:cNvPr>
          <p:cNvSpPr/>
          <p:nvPr/>
        </p:nvSpPr>
        <p:spPr>
          <a:xfrm>
            <a:off x="19" y="15"/>
            <a:ext cx="24383998" cy="1064526"/>
          </a:xfrm>
          <a:custGeom>
            <a:avLst/>
            <a:gdLst>
              <a:gd name="connsiteX0" fmla="*/ 0 w 12191999"/>
              <a:gd name="connsiteY0" fmla="*/ 0 h 532263"/>
              <a:gd name="connsiteX1" fmla="*/ 9294123 w 12191999"/>
              <a:gd name="connsiteY1" fmla="*/ 0 h 532263"/>
              <a:gd name="connsiteX2" fmla="*/ 9457899 w 12191999"/>
              <a:gd name="connsiteY2" fmla="*/ 0 h 532263"/>
              <a:gd name="connsiteX3" fmla="*/ 12191999 w 12191999"/>
              <a:gd name="connsiteY3" fmla="*/ 0 h 532263"/>
              <a:gd name="connsiteX4" fmla="*/ 12191999 w 12191999"/>
              <a:gd name="connsiteY4" fmla="*/ 532263 h 532263"/>
              <a:gd name="connsiteX5" fmla="*/ 9520596 w 12191999"/>
              <a:gd name="connsiteY5" fmla="*/ 532263 h 532263"/>
              <a:gd name="connsiteX6" fmla="*/ 9294123 w 12191999"/>
              <a:gd name="connsiteY6" fmla="*/ 305790 h 532263"/>
              <a:gd name="connsiteX7" fmla="*/ 9294123 w 12191999"/>
              <a:gd name="connsiteY7" fmla="*/ 300251 h 532263"/>
              <a:gd name="connsiteX8" fmla="*/ 0 w 12191999"/>
              <a:gd name="connsiteY8" fmla="*/ 300251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32263">
                <a:moveTo>
                  <a:pt x="0" y="0"/>
                </a:moveTo>
                <a:lnTo>
                  <a:pt x="9294123" y="0"/>
                </a:lnTo>
                <a:lnTo>
                  <a:pt x="9457899" y="0"/>
                </a:lnTo>
                <a:lnTo>
                  <a:pt x="12191999" y="0"/>
                </a:lnTo>
                <a:lnTo>
                  <a:pt x="12191999" y="532263"/>
                </a:lnTo>
                <a:lnTo>
                  <a:pt x="9520596" y="532263"/>
                </a:lnTo>
                <a:lnTo>
                  <a:pt x="9294123" y="305790"/>
                </a:lnTo>
                <a:lnTo>
                  <a:pt x="9294123" y="300251"/>
                </a:lnTo>
                <a:lnTo>
                  <a:pt x="0" y="300251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bg1"/>
                </a:gs>
                <a:gs pos="100000">
                  <a:schemeClr val="bg2">
                    <a:lumMod val="90000"/>
                  </a:schemeClr>
                </a:gs>
                <a:gs pos="45000">
                  <a:srgbClr val="A7D6F9"/>
                </a:gs>
                <a:gs pos="69000">
                  <a:schemeClr val="accent1"/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4"/>
            <a:endParaRPr lang="en-US" sz="4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9AE6F2C-4D9F-7D23-6193-467A05950623}"/>
              </a:ext>
            </a:extLst>
          </p:cNvPr>
          <p:cNvSpPr/>
          <p:nvPr/>
        </p:nvSpPr>
        <p:spPr>
          <a:xfrm flipH="1" flipV="1">
            <a:off x="0" y="13033615"/>
            <a:ext cx="24384000" cy="682390"/>
          </a:xfrm>
          <a:custGeom>
            <a:avLst/>
            <a:gdLst>
              <a:gd name="connsiteX0" fmla="*/ 0 w 12191999"/>
              <a:gd name="connsiteY0" fmla="*/ 0 h 532263"/>
              <a:gd name="connsiteX1" fmla="*/ 9294123 w 12191999"/>
              <a:gd name="connsiteY1" fmla="*/ 0 h 532263"/>
              <a:gd name="connsiteX2" fmla="*/ 9457899 w 12191999"/>
              <a:gd name="connsiteY2" fmla="*/ 0 h 532263"/>
              <a:gd name="connsiteX3" fmla="*/ 12191999 w 12191999"/>
              <a:gd name="connsiteY3" fmla="*/ 0 h 532263"/>
              <a:gd name="connsiteX4" fmla="*/ 12191999 w 12191999"/>
              <a:gd name="connsiteY4" fmla="*/ 532263 h 532263"/>
              <a:gd name="connsiteX5" fmla="*/ 9520596 w 12191999"/>
              <a:gd name="connsiteY5" fmla="*/ 532263 h 532263"/>
              <a:gd name="connsiteX6" fmla="*/ 9294123 w 12191999"/>
              <a:gd name="connsiteY6" fmla="*/ 305790 h 532263"/>
              <a:gd name="connsiteX7" fmla="*/ 9294123 w 12191999"/>
              <a:gd name="connsiteY7" fmla="*/ 300251 h 532263"/>
              <a:gd name="connsiteX8" fmla="*/ 0 w 12191999"/>
              <a:gd name="connsiteY8" fmla="*/ 300251 h 532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1999" h="532263">
                <a:moveTo>
                  <a:pt x="0" y="0"/>
                </a:moveTo>
                <a:lnTo>
                  <a:pt x="9294123" y="0"/>
                </a:lnTo>
                <a:lnTo>
                  <a:pt x="9457899" y="0"/>
                </a:lnTo>
                <a:lnTo>
                  <a:pt x="12191999" y="0"/>
                </a:lnTo>
                <a:lnTo>
                  <a:pt x="12191999" y="532263"/>
                </a:lnTo>
                <a:lnTo>
                  <a:pt x="9520596" y="532263"/>
                </a:lnTo>
                <a:lnTo>
                  <a:pt x="9294123" y="305790"/>
                </a:lnTo>
                <a:lnTo>
                  <a:pt x="9294123" y="300251"/>
                </a:lnTo>
                <a:lnTo>
                  <a:pt x="0" y="300251"/>
                </a:lnTo>
                <a:close/>
              </a:path>
            </a:pathLst>
          </a:custGeom>
          <a:solidFill>
            <a:schemeClr val="bg1"/>
          </a:solidFill>
          <a:ln>
            <a:gradFill>
              <a:gsLst>
                <a:gs pos="0">
                  <a:schemeClr val="bg1"/>
                </a:gs>
                <a:gs pos="100000">
                  <a:schemeClr val="bg1"/>
                </a:gs>
                <a:gs pos="100000">
                  <a:schemeClr val="bg2">
                    <a:lumMod val="90000"/>
                  </a:schemeClr>
                </a:gs>
                <a:gs pos="45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1219154"/>
            <a:endParaRPr lang="en-US" sz="4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5ACEAC-7D99-D601-ACEE-77AD18262659}"/>
              </a:ext>
            </a:extLst>
          </p:cNvPr>
          <p:cNvSpPr txBox="1"/>
          <p:nvPr/>
        </p:nvSpPr>
        <p:spPr>
          <a:xfrm>
            <a:off x="18970395" y="366913"/>
            <a:ext cx="4421878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54">
              <a:lnSpc>
                <a:spcPts val="2002"/>
              </a:lnSpc>
            </a:pPr>
            <a:r>
              <a:rPr lang="en-US" sz="4000" dirty="0">
                <a:solidFill>
                  <a:srgbClr val="00529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  <a:t>MG </a:t>
            </a:r>
            <a:r>
              <a:rPr lang="en-US" sz="4000" dirty="0">
                <a:solidFill>
                  <a:srgbClr val="E0144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  <a:t>ANALYTICS</a:t>
            </a:r>
            <a:br>
              <a:rPr lang="en-US" sz="4800" spc="600" dirty="0">
                <a:solidFill>
                  <a:srgbClr val="E0144C"/>
                </a:solidFill>
                <a:latin typeface="Trade Gothic Inline" panose="020F0502020204030204" pitchFamily="34" charset="0"/>
                <a:ea typeface="STXihei" panose="020B0503020204020204" pitchFamily="2" charset="-122"/>
              </a:rPr>
            </a:br>
            <a:r>
              <a:rPr lang="en-US" sz="2002" dirty="0">
                <a:gradFill flip="none" rotWithShape="1">
                  <a:gsLst>
                    <a:gs pos="0">
                      <a:srgbClr val="00529C"/>
                    </a:gs>
                    <a:gs pos="100000">
                      <a:srgbClr val="E0144C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AUSTIN REAL ESTATE INSIGHTS</a:t>
            </a:r>
            <a:endParaRPr lang="en-US" sz="2002" dirty="0">
              <a:gradFill flip="none" rotWithShape="1">
                <a:gsLst>
                  <a:gs pos="0">
                    <a:srgbClr val="00529C"/>
                  </a:gs>
                  <a:gs pos="100000">
                    <a:srgbClr val="E0144C"/>
                  </a:gs>
                </a:gsLst>
                <a:lin ang="0" scaled="1"/>
                <a:tileRect/>
              </a:gradFill>
              <a:latin typeface="Trade Gothic Inline" panose="020F0502020204030204" pitchFamily="34" charset="0"/>
              <a:ea typeface="STXihei" panose="020B0503020204020204" pitchFamily="2" charset="-122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CE26918-B954-2716-144E-5908E67B8843}"/>
              </a:ext>
            </a:extLst>
          </p:cNvPr>
          <p:cNvGrpSpPr/>
          <p:nvPr/>
        </p:nvGrpSpPr>
        <p:grpSpPr>
          <a:xfrm>
            <a:off x="22837271" y="15355"/>
            <a:ext cx="1346574" cy="939990"/>
            <a:chOff x="5181600" y="1236829"/>
            <a:chExt cx="1569493" cy="102102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18" name="Graphic 17" descr="Bar chart outline">
              <a:extLst>
                <a:ext uri="{FF2B5EF4-FFF2-40B4-BE49-F238E27FC236}">
                  <a16:creationId xmlns:a16="http://schemas.microsoft.com/office/drawing/2014/main" id="{BF3DDA6F-CB30-224A-7123-5B5FD38CD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836693" y="1343451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Home outline">
              <a:extLst>
                <a:ext uri="{FF2B5EF4-FFF2-40B4-BE49-F238E27FC236}">
                  <a16:creationId xmlns:a16="http://schemas.microsoft.com/office/drawing/2014/main" id="{000E77CE-DB3C-70BC-BBC9-2F8DD5D09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81600" y="1236829"/>
              <a:ext cx="914400" cy="914400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CBF3D026-D7A8-CA48-A0EE-F9B8CED8D0B5}"/>
              </a:ext>
            </a:extLst>
          </p:cNvPr>
          <p:cNvSpPr txBox="1"/>
          <p:nvPr/>
        </p:nvSpPr>
        <p:spPr>
          <a:xfrm>
            <a:off x="641449" y="13113217"/>
            <a:ext cx="355662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54"/>
            <a:r>
              <a:rPr lang="en-US" sz="2200" dirty="0">
                <a:gradFill flip="none" rotWithShape="1">
                  <a:gsLst>
                    <a:gs pos="0">
                      <a:srgbClr val="00529C"/>
                    </a:gs>
                    <a:gs pos="100000">
                      <a:srgbClr val="E0144C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Tool Designed by </a:t>
            </a:r>
            <a:r>
              <a:rPr lang="en-US" sz="2002" dirty="0">
                <a:gradFill flip="none" rotWithShape="1">
                  <a:gsLst>
                    <a:gs pos="0">
                      <a:srgbClr val="00529C"/>
                    </a:gs>
                    <a:gs pos="100000">
                      <a:srgbClr val="E0144C"/>
                    </a:gs>
                  </a:gsLst>
                  <a:lin ang="0" scaled="1"/>
                  <a:tileRect/>
                </a:gradFill>
                <a:latin typeface="Segoe UI Light" panose="020B0502040204020203" pitchFamily="34" charset="0"/>
                <a:ea typeface="STXihei" panose="020B0503020204020204" pitchFamily="2" charset="-122"/>
                <a:cs typeface="Segoe UI Light" panose="020B0502040204020203" pitchFamily="34" charset="0"/>
              </a:rPr>
              <a:t>MG</a:t>
            </a:r>
            <a:endParaRPr lang="en-US" sz="2200" dirty="0">
              <a:gradFill flip="none" rotWithShape="1">
                <a:gsLst>
                  <a:gs pos="0">
                    <a:srgbClr val="00529C"/>
                  </a:gs>
                  <a:gs pos="100000">
                    <a:srgbClr val="E0144C"/>
                  </a:gs>
                </a:gsLst>
                <a:lin ang="0" scaled="1"/>
                <a:tileRect/>
              </a:gradFill>
              <a:latin typeface="Segoe UI Light" panose="020B0502040204020203" pitchFamily="34" charset="0"/>
              <a:ea typeface="STXihei" panose="020B0503020204020204" pitchFamily="2" charset="-122"/>
              <a:cs typeface="Segoe UI Light" panose="020B0502040204020203" pitchFamily="34" charset="0"/>
            </a:endParaRPr>
          </a:p>
        </p:txBody>
      </p:sp>
      <p:pic>
        <p:nvPicPr>
          <p:cNvPr id="24" name="Graphic 23" descr="Pie chart with solid fill">
            <a:extLst>
              <a:ext uri="{FF2B5EF4-FFF2-40B4-BE49-F238E27FC236}">
                <a16:creationId xmlns:a16="http://schemas.microsoft.com/office/drawing/2014/main" id="{7C2E3118-3EE4-DC7A-7754-CAD15394B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367" y="13033615"/>
            <a:ext cx="682390" cy="6823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D1CCF3-F4FD-F277-7EBE-CDED73FD656B}"/>
              </a:ext>
            </a:extLst>
          </p:cNvPr>
          <p:cNvSpPr/>
          <p:nvPr/>
        </p:nvSpPr>
        <p:spPr>
          <a:xfrm>
            <a:off x="13558207" y="587997"/>
            <a:ext cx="121918" cy="126917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5992"/>
          </a:p>
        </p:txBody>
      </p:sp>
    </p:spTree>
    <p:extLst>
      <p:ext uri="{BB962C8B-B14F-4D97-AF65-F5344CB8AC3E}">
        <p14:creationId xmlns:p14="http://schemas.microsoft.com/office/powerpoint/2010/main" val="21370050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Magnifying glass with solid fill">
            <a:extLst>
              <a:ext uri="{FF2B5EF4-FFF2-40B4-BE49-F238E27FC236}">
                <a16:creationId xmlns:a16="http://schemas.microsoft.com/office/drawing/2014/main" id="{AA956881-844C-A179-8530-BA09340BA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7014" y="1146222"/>
            <a:ext cx="2343392" cy="2343392"/>
          </a:xfrm>
          <a:prstGeom prst="rect">
            <a:avLst/>
          </a:prstGeom>
        </p:spPr>
      </p:pic>
      <p:pic>
        <p:nvPicPr>
          <p:cNvPr id="5" name="Graphic 4" descr="Gears with solid fill">
            <a:extLst>
              <a:ext uri="{FF2B5EF4-FFF2-40B4-BE49-F238E27FC236}">
                <a16:creationId xmlns:a16="http://schemas.microsoft.com/office/drawing/2014/main" id="{71D8B607-23B4-4B0C-C648-DA3E04FDB0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2002" y="7344610"/>
            <a:ext cx="2438400" cy="2438400"/>
          </a:xfrm>
          <a:prstGeom prst="rect">
            <a:avLst/>
          </a:prstGeom>
        </p:spPr>
      </p:pic>
      <p:pic>
        <p:nvPicPr>
          <p:cNvPr id="6" name="Graphic 5" descr="Graduation cap with solid fill">
            <a:extLst>
              <a:ext uri="{FF2B5EF4-FFF2-40B4-BE49-F238E27FC236}">
                <a16:creationId xmlns:a16="http://schemas.microsoft.com/office/drawing/2014/main" id="{2FDEC35A-BF00-F57D-B9E9-157ED4B8F2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1642" y="5246810"/>
            <a:ext cx="2438400" cy="2438400"/>
          </a:xfrm>
          <a:prstGeom prst="rect">
            <a:avLst/>
          </a:prstGeom>
        </p:spPr>
      </p:pic>
      <p:pic>
        <p:nvPicPr>
          <p:cNvPr id="7" name="Graphic 6" descr="Marker with solid fill">
            <a:extLst>
              <a:ext uri="{FF2B5EF4-FFF2-40B4-BE49-F238E27FC236}">
                <a16:creationId xmlns:a16="http://schemas.microsoft.com/office/drawing/2014/main" id="{39FB9C8A-8210-E646-A726-1DD13068BA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1282" y="3149010"/>
            <a:ext cx="2438400" cy="2438400"/>
          </a:xfrm>
          <a:prstGeom prst="rect">
            <a:avLst/>
          </a:prstGeom>
        </p:spPr>
      </p:pic>
      <p:pic>
        <p:nvPicPr>
          <p:cNvPr id="8" name="Graphic 7" descr="Magnifying glass with solid fill">
            <a:extLst>
              <a:ext uri="{FF2B5EF4-FFF2-40B4-BE49-F238E27FC236}">
                <a16:creationId xmlns:a16="http://schemas.microsoft.com/office/drawing/2014/main" id="{ED2126E2-7607-DE6F-C758-A399993D61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704910" y="1146222"/>
            <a:ext cx="2343392" cy="2343392"/>
          </a:xfrm>
          <a:prstGeom prst="rect">
            <a:avLst/>
          </a:prstGeom>
        </p:spPr>
      </p:pic>
      <p:pic>
        <p:nvPicPr>
          <p:cNvPr id="9" name="Graphic 8" descr="Gears with solid fill">
            <a:extLst>
              <a:ext uri="{FF2B5EF4-FFF2-40B4-BE49-F238E27FC236}">
                <a16:creationId xmlns:a16="http://schemas.microsoft.com/office/drawing/2014/main" id="{76924BAA-2E00-CB0B-043C-A0F66736640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09898" y="7344610"/>
            <a:ext cx="2438400" cy="2438400"/>
          </a:xfrm>
          <a:prstGeom prst="rect">
            <a:avLst/>
          </a:prstGeom>
        </p:spPr>
      </p:pic>
      <p:pic>
        <p:nvPicPr>
          <p:cNvPr id="10" name="Graphic 9" descr="Graduation cap with solid fill">
            <a:extLst>
              <a:ext uri="{FF2B5EF4-FFF2-40B4-BE49-F238E27FC236}">
                <a16:creationId xmlns:a16="http://schemas.microsoft.com/office/drawing/2014/main" id="{DC99F8FB-578C-B7F7-7AF5-E0079162408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659538" y="5246810"/>
            <a:ext cx="2438400" cy="2438400"/>
          </a:xfrm>
          <a:prstGeom prst="rect">
            <a:avLst/>
          </a:prstGeom>
        </p:spPr>
      </p:pic>
      <p:pic>
        <p:nvPicPr>
          <p:cNvPr id="11" name="Graphic 10" descr="Marker with solid fill">
            <a:extLst>
              <a:ext uri="{FF2B5EF4-FFF2-40B4-BE49-F238E27FC236}">
                <a16:creationId xmlns:a16="http://schemas.microsoft.com/office/drawing/2014/main" id="{049D9FA1-7781-8FA3-C16A-BD6BF32B2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09182" y="3149010"/>
            <a:ext cx="2438400" cy="2438400"/>
          </a:xfrm>
          <a:prstGeom prst="rect">
            <a:avLst/>
          </a:prstGeom>
        </p:spPr>
      </p:pic>
      <p:pic>
        <p:nvPicPr>
          <p:cNvPr id="2" name="Graphic 1" descr="Magnifying glass with solid fill">
            <a:extLst>
              <a:ext uri="{FF2B5EF4-FFF2-40B4-BE49-F238E27FC236}">
                <a16:creationId xmlns:a16="http://schemas.microsoft.com/office/drawing/2014/main" id="{8D79B0BA-FC6F-9E27-EDDE-4E48FEFCBFF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05944" y="975598"/>
            <a:ext cx="2343392" cy="2343392"/>
          </a:xfrm>
          <a:prstGeom prst="rect">
            <a:avLst/>
          </a:prstGeom>
        </p:spPr>
      </p:pic>
      <p:pic>
        <p:nvPicPr>
          <p:cNvPr id="3" name="Graphic 2" descr="Gears with solid fill">
            <a:extLst>
              <a:ext uri="{FF2B5EF4-FFF2-40B4-BE49-F238E27FC236}">
                <a16:creationId xmlns:a16="http://schemas.microsoft.com/office/drawing/2014/main" id="{300635B5-644F-4364-AA4B-879D888EECF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310930" y="7173986"/>
            <a:ext cx="2438400" cy="2438400"/>
          </a:xfrm>
          <a:prstGeom prst="rect">
            <a:avLst/>
          </a:prstGeom>
        </p:spPr>
      </p:pic>
      <p:pic>
        <p:nvPicPr>
          <p:cNvPr id="12" name="Graphic 11" descr="Graduation cap with solid fill">
            <a:extLst>
              <a:ext uri="{FF2B5EF4-FFF2-40B4-BE49-F238E27FC236}">
                <a16:creationId xmlns:a16="http://schemas.microsoft.com/office/drawing/2014/main" id="{DA5C059A-7F2D-2F8A-E450-1A88D7DE0E4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360574" y="5076186"/>
            <a:ext cx="2438400" cy="2438400"/>
          </a:xfrm>
          <a:prstGeom prst="rect">
            <a:avLst/>
          </a:prstGeom>
        </p:spPr>
      </p:pic>
      <p:pic>
        <p:nvPicPr>
          <p:cNvPr id="13" name="Graphic 12" descr="Marker with solid fill">
            <a:extLst>
              <a:ext uri="{FF2B5EF4-FFF2-40B4-BE49-F238E27FC236}">
                <a16:creationId xmlns:a16="http://schemas.microsoft.com/office/drawing/2014/main" id="{93BD4095-8CD9-A7DF-16DD-CF7E27909991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8410210" y="2978386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566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92</TotalTime>
  <Words>85</Words>
  <Application>Microsoft Office PowerPoint</Application>
  <PresentationFormat>Custom</PresentationFormat>
  <Paragraphs>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Segoe UI Light</vt:lpstr>
      <vt:lpstr>Trade Gothic Inline</vt:lpstr>
      <vt:lpstr>Office 2013 - 2022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Sidel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Gwizdek, Marcin</dc:creator>
  <cp:lastModifiedBy>Gwizdek, Marcin</cp:lastModifiedBy>
  <cp:revision>1</cp:revision>
  <dcterms:created xsi:type="dcterms:W3CDTF">2025-04-18T08:31:01Z</dcterms:created>
  <dcterms:modified xsi:type="dcterms:W3CDTF">2025-04-24T08:16:37Z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4480757-a570-4f64-84e7-c5b3ffe9d573_Enabled">
    <vt:lpwstr>true</vt:lpwstr>
  </property>
  <property fmtid="{D5CDD505-2E9C-101B-9397-08002B2CF9AE}" pid="3" name="MSIP_Label_94480757-a570-4f64-84e7-c5b3ffe9d573_SetDate">
    <vt:lpwstr>2025-04-18T08:43:22Z</vt:lpwstr>
  </property>
  <property fmtid="{D5CDD505-2E9C-101B-9397-08002B2CF9AE}" pid="4" name="MSIP_Label_94480757-a570-4f64-84e7-c5b3ffe9d573_Method">
    <vt:lpwstr>Privileged</vt:lpwstr>
  </property>
  <property fmtid="{D5CDD505-2E9C-101B-9397-08002B2CF9AE}" pid="5" name="MSIP_Label_94480757-a570-4f64-84e7-c5b3ffe9d573_Name">
    <vt:lpwstr>General</vt:lpwstr>
  </property>
  <property fmtid="{D5CDD505-2E9C-101B-9397-08002B2CF9AE}" pid="6" name="MSIP_Label_94480757-a570-4f64-84e7-c5b3ffe9d573_SiteId">
    <vt:lpwstr>2390cbd1-e663-4321-bc93-ba298637ce52</vt:lpwstr>
  </property>
  <property fmtid="{D5CDD505-2E9C-101B-9397-08002B2CF9AE}" pid="7" name="MSIP_Label_94480757-a570-4f64-84e7-c5b3ffe9d573_ActionId">
    <vt:lpwstr>445e7c2f-f706-49d1-ab9a-adc5aab56779</vt:lpwstr>
  </property>
  <property fmtid="{D5CDD505-2E9C-101B-9397-08002B2CF9AE}" pid="8" name="MSIP_Label_94480757-a570-4f64-84e7-c5b3ffe9d573_ContentBits">
    <vt:lpwstr>2</vt:lpwstr>
  </property>
  <property fmtid="{D5CDD505-2E9C-101B-9397-08002B2CF9AE}" pid="9" name="ClassificationContentMarkingFooterLocations">
    <vt:lpwstr>Office 2013 - 2022 Theme:8</vt:lpwstr>
  </property>
  <property fmtid="{D5CDD505-2E9C-101B-9397-08002B2CF9AE}" pid="10" name="ClassificationContentMarkingFooterText">
    <vt:lpwstr>General</vt:lpwstr>
  </property>
</Properties>
</file>